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776" y="-224"/>
      </p:cViewPr>
      <p:guideLst>
        <p:guide orient="horz" pos="2160"/>
        <p:guide pos="2880"/>
      </p:guideLst>
    </p:cSldViewPr>
  </p:slideViewPr>
  <p:notesTextViewPr>
    <p:cViewPr>
      <p:scale>
        <a:sx n="114" d="100"/>
        <a:sy n="114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7E4D89-5BB6-B34F-8C0D-C6417E370526}" type="datetimeFigureOut">
              <a:rPr lang="en-US" smtClean="0"/>
              <a:t>8/15/11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BE63AD-A393-5C47-B141-D6F75F502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68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Sptlc</a:t>
            </a:r>
            <a:endParaRPr lang="en-US" dirty="0" smtClean="0"/>
          </a:p>
          <a:p>
            <a:r>
              <a:rPr lang="en-US" dirty="0" err="1" smtClean="0"/>
              <a:t>Transmembrane</a:t>
            </a:r>
            <a:r>
              <a:rPr lang="en-US" dirty="0" smtClean="0"/>
              <a:t> domain: 21-41 (box)</a:t>
            </a:r>
          </a:p>
          <a:p>
            <a:r>
              <a:rPr lang="en-US" dirty="0" smtClean="0"/>
              <a:t>Asparagine at 315 (arrow)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E63AD-A393-5C47-B141-D6F75F50261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50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</a:t>
            </a:r>
          </a:p>
          <a:p>
            <a:r>
              <a:rPr lang="en-US" dirty="0" smtClean="0"/>
              <a:t>H. Sapiens </a:t>
            </a:r>
            <a:r>
              <a:rPr lang="en-US" dirty="0" err="1" smtClean="0"/>
              <a:t>transmembrane</a:t>
            </a:r>
            <a:r>
              <a:rPr lang="en-US" dirty="0" smtClean="0"/>
              <a:t> domain 5-25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E63AD-A393-5C47-B141-D6F75F50261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314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CgT</a:t>
            </a:r>
            <a:endParaRPr lang="en-US" dirty="0" smtClean="0"/>
          </a:p>
          <a:p>
            <a:r>
              <a:rPr lang="en-US" dirty="0" smtClean="0"/>
              <a:t>H. Sapiens </a:t>
            </a:r>
            <a:r>
              <a:rPr lang="en-US" dirty="0" err="1" smtClean="0"/>
              <a:t>transmembrane</a:t>
            </a:r>
            <a:r>
              <a:rPr lang="en-US" dirty="0" smtClean="0"/>
              <a:t> domain 70-90</a:t>
            </a:r>
          </a:p>
          <a:p>
            <a:r>
              <a:rPr lang="en-US" dirty="0" err="1" smtClean="0"/>
              <a:t>C.Gigas</a:t>
            </a:r>
            <a:r>
              <a:rPr lang="en-US" dirty="0" smtClean="0"/>
              <a:t> trans </a:t>
            </a:r>
            <a:r>
              <a:rPr lang="en-US" dirty="0" err="1" smtClean="0"/>
              <a:t>dom</a:t>
            </a:r>
            <a:r>
              <a:rPr lang="en-US" dirty="0" smtClean="0"/>
              <a:t> 48-90, 348-368, 377-397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E63AD-A393-5C47-B141-D6F75F50261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729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3KDSR</a:t>
            </a:r>
          </a:p>
          <a:p>
            <a:r>
              <a:rPr lang="en-US" dirty="0" err="1" smtClean="0"/>
              <a:t>Transmembrane</a:t>
            </a:r>
            <a:r>
              <a:rPr lang="en-US" dirty="0" smtClean="0"/>
              <a:t> 3-23</a:t>
            </a:r>
          </a:p>
          <a:p>
            <a:r>
              <a:rPr lang="en-US" dirty="0" smtClean="0"/>
              <a:t>Tyr-</a:t>
            </a:r>
            <a:r>
              <a:rPr lang="en-US" dirty="0" err="1" smtClean="0"/>
              <a:t>Ser</a:t>
            </a:r>
            <a:r>
              <a:rPr lang="en-US" dirty="0" smtClean="0"/>
              <a:t>-X-</a:t>
            </a:r>
            <a:r>
              <a:rPr lang="en-US" dirty="0" err="1" smtClean="0"/>
              <a:t>Ser</a:t>
            </a:r>
            <a:r>
              <a:rPr lang="en-US" dirty="0" smtClean="0"/>
              <a:t>-Lys (diamond)</a:t>
            </a:r>
          </a:p>
          <a:p>
            <a:r>
              <a:rPr lang="en-US" dirty="0" err="1" smtClean="0"/>
              <a:t>Gly</a:t>
            </a:r>
            <a:r>
              <a:rPr lang="en-US" dirty="0" smtClean="0"/>
              <a:t>-</a:t>
            </a:r>
            <a:r>
              <a:rPr lang="en-US" dirty="0" err="1" smtClean="0"/>
              <a:t>Gly</a:t>
            </a:r>
            <a:r>
              <a:rPr lang="en-US" dirty="0" smtClean="0"/>
              <a:t>-</a:t>
            </a:r>
            <a:r>
              <a:rPr lang="en-US" dirty="0" err="1" smtClean="0"/>
              <a:t>Ser</a:t>
            </a:r>
            <a:r>
              <a:rPr lang="en-US" dirty="0" smtClean="0"/>
              <a:t>-</a:t>
            </a:r>
            <a:r>
              <a:rPr lang="en-US" dirty="0" err="1" smtClean="0"/>
              <a:t>Ser</a:t>
            </a:r>
            <a:r>
              <a:rPr lang="en-US" dirty="0" smtClean="0"/>
              <a:t>-</a:t>
            </a:r>
            <a:r>
              <a:rPr lang="en-US" dirty="0" err="1" smtClean="0"/>
              <a:t>Gly</a:t>
            </a:r>
            <a:r>
              <a:rPr lang="en-US" dirty="0" smtClean="0"/>
              <a:t>-Ile-</a:t>
            </a:r>
            <a:r>
              <a:rPr lang="en-US" dirty="0" err="1" smtClean="0"/>
              <a:t>Gly</a:t>
            </a:r>
            <a:r>
              <a:rPr lang="en-US" baseline="0" dirty="0" smtClean="0"/>
              <a:t> (*)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E63AD-A393-5C47-B141-D6F75F50261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87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F28B-7676-0447-914A-6BB9D1DE89FF}" type="datetimeFigureOut">
              <a:rPr lang="en-US" smtClean="0"/>
              <a:t>8/15/11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3D61-7E24-CF46-88E3-101EAB96B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906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F28B-7676-0447-914A-6BB9D1DE89FF}" type="datetimeFigureOut">
              <a:rPr lang="en-US" smtClean="0"/>
              <a:t>8/15/11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3D61-7E24-CF46-88E3-101EAB96B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25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F28B-7676-0447-914A-6BB9D1DE89FF}" type="datetimeFigureOut">
              <a:rPr lang="en-US" smtClean="0"/>
              <a:t>8/15/11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3D61-7E24-CF46-88E3-101EAB96B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218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F28B-7676-0447-914A-6BB9D1DE89FF}" type="datetimeFigureOut">
              <a:rPr lang="en-US" smtClean="0"/>
              <a:t>8/15/11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3D61-7E24-CF46-88E3-101EAB96B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03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F28B-7676-0447-914A-6BB9D1DE89FF}" type="datetimeFigureOut">
              <a:rPr lang="en-US" smtClean="0"/>
              <a:t>8/15/11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3D61-7E24-CF46-88E3-101EAB96B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649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F28B-7676-0447-914A-6BB9D1DE89FF}" type="datetimeFigureOut">
              <a:rPr lang="en-US" smtClean="0"/>
              <a:t>8/15/11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3D61-7E24-CF46-88E3-101EAB96B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933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F28B-7676-0447-914A-6BB9D1DE89FF}" type="datetimeFigureOut">
              <a:rPr lang="en-US" smtClean="0"/>
              <a:t>8/15/11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3D61-7E24-CF46-88E3-101EAB96B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481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F28B-7676-0447-914A-6BB9D1DE89FF}" type="datetimeFigureOut">
              <a:rPr lang="en-US" smtClean="0"/>
              <a:t>8/15/11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3D61-7E24-CF46-88E3-101EAB96B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248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F28B-7676-0447-914A-6BB9D1DE89FF}" type="datetimeFigureOut">
              <a:rPr lang="en-US" smtClean="0"/>
              <a:t>8/15/11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3D61-7E24-CF46-88E3-101EAB96B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036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F28B-7676-0447-914A-6BB9D1DE89FF}" type="datetimeFigureOut">
              <a:rPr lang="en-US" smtClean="0"/>
              <a:t>8/15/11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3D61-7E24-CF46-88E3-101EAB96B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521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F28B-7676-0447-914A-6BB9D1DE89FF}" type="datetimeFigureOut">
              <a:rPr lang="en-US" smtClean="0"/>
              <a:t>8/15/11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23D61-7E24-CF46-88E3-101EAB96B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770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AF28B-7676-0447-914A-6BB9D1DE89FF}" type="datetimeFigureOut">
              <a:rPr lang="en-US" smtClean="0"/>
              <a:t>8/15/11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23D61-7E24-CF46-88E3-101EAB96B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26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ptlc alignmen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600" y="0"/>
            <a:ext cx="5363799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027715" y="471714"/>
            <a:ext cx="1306286" cy="5926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689048" y="3834191"/>
            <a:ext cx="12095" cy="14514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393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C alignmen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9100" y="0"/>
            <a:ext cx="5754965" cy="685800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3084286" y="907143"/>
            <a:ext cx="1596571" cy="169333"/>
          </a:xfrm>
          <a:prstGeom prst="round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772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gT alignmen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000" y="0"/>
            <a:ext cx="4819135" cy="6858000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3640667" y="2243666"/>
            <a:ext cx="1261534" cy="127001"/>
          </a:xfrm>
          <a:prstGeom prst="round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892800" y="474133"/>
            <a:ext cx="778933" cy="13546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098800" y="1261533"/>
            <a:ext cx="1727200" cy="11006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892800" y="4368800"/>
            <a:ext cx="778933" cy="11853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098801" y="5147733"/>
            <a:ext cx="482600" cy="11853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055533" y="5147733"/>
            <a:ext cx="1253067" cy="11853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556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KDSR alignmen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5400"/>
            <a:ext cx="7620000" cy="67945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387600" y="838200"/>
            <a:ext cx="2133600" cy="7874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 Bracket 3"/>
          <p:cNvSpPr/>
          <p:nvPr/>
        </p:nvSpPr>
        <p:spPr>
          <a:xfrm rot="5400000">
            <a:off x="3022600" y="3441700"/>
            <a:ext cx="76200" cy="508000"/>
          </a:xfrm>
          <a:prstGeom prst="leftBracket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Bracket 4"/>
          <p:cNvSpPr/>
          <p:nvPr/>
        </p:nvSpPr>
        <p:spPr>
          <a:xfrm rot="5400000">
            <a:off x="6369050" y="488950"/>
            <a:ext cx="76200" cy="698500"/>
          </a:xfrm>
          <a:prstGeom prst="leftBracket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48400" y="532368"/>
            <a:ext cx="299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896103" y="3364469"/>
            <a:ext cx="31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424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87</Words>
  <Application>Microsoft Macintosh PowerPoint</Application>
  <PresentationFormat>On-screen Show (4:3)</PresentationFormat>
  <Paragraphs>18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National Marine Fisheries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Timmins-Schiffman</dc:creator>
  <cp:lastModifiedBy>Emma Timmins-Schiffman</cp:lastModifiedBy>
  <cp:revision>6</cp:revision>
  <cp:lastPrinted>2011-08-16T04:55:36Z</cp:lastPrinted>
  <dcterms:created xsi:type="dcterms:W3CDTF">2011-08-16T04:19:01Z</dcterms:created>
  <dcterms:modified xsi:type="dcterms:W3CDTF">2011-08-16T04:56:02Z</dcterms:modified>
</cp:coreProperties>
</file>